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57" userDrawn="1">
          <p15:clr>
            <a:srgbClr val="A4A3A4"/>
          </p15:clr>
        </p15:guide>
        <p15:guide id="2" orient="horz" pos="17084" userDrawn="1">
          <p15:clr>
            <a:srgbClr val="A4A3A4"/>
          </p15:clr>
        </p15:guide>
        <p15:guide id="3" orient="horz" pos="2588" userDrawn="1">
          <p15:clr>
            <a:srgbClr val="A4A3A4"/>
          </p15:clr>
        </p15:guide>
        <p15:guide id="4" orient="horz" pos="1131" userDrawn="1">
          <p15:clr>
            <a:srgbClr val="A4A3A4"/>
          </p15:clr>
        </p15:guide>
        <p15:guide id="5" pos="2831" userDrawn="1">
          <p15:clr>
            <a:srgbClr val="A4A3A4"/>
          </p15:clr>
        </p15:guide>
        <p15:guide id="6" pos="3804" userDrawn="1">
          <p15:clr>
            <a:srgbClr val="A4A3A4"/>
          </p15:clr>
        </p15:guide>
        <p15:guide id="7" pos="10703" userDrawn="1">
          <p15:clr>
            <a:srgbClr val="A4A3A4"/>
          </p15:clr>
        </p15:guide>
        <p15:guide id="8" pos="19927" userDrawn="1">
          <p15:clr>
            <a:srgbClr val="A4A3A4"/>
          </p15:clr>
        </p15:guide>
        <p15:guide id="9" pos="-3458" userDrawn="1">
          <p15:clr>
            <a:srgbClr val="A4A3A4"/>
          </p15:clr>
        </p15:guide>
        <p15:guide id="10" pos="11722" userDrawn="1">
          <p15:clr>
            <a:srgbClr val="A4A3A4"/>
          </p15:clr>
        </p15:guide>
        <p15:guide id="11" pos="18955" userDrawn="1">
          <p15:clr>
            <a:srgbClr val="A4A3A4"/>
          </p15:clr>
        </p15:guide>
        <p15:guide id="12" pos="262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5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998" y="30"/>
      </p:cViewPr>
      <p:guideLst>
        <p:guide orient="horz" pos="-157"/>
        <p:guide orient="horz" pos="17084"/>
        <p:guide orient="horz" pos="2588"/>
        <p:guide orient="horz" pos="1131"/>
        <p:guide pos="2831"/>
        <p:guide pos="3804"/>
        <p:guide pos="10703"/>
        <p:guide pos="19927"/>
        <p:guide pos="-3458"/>
        <p:guide pos="11722"/>
        <p:guide pos="18955"/>
        <p:guide pos="262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FFF5CC-01CD-4D60-9D32-94BCCC96C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87A7-1CEA-4944-888A-7620D531B4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ABBC0C-7929-4C80-A9BE-843460781F02}" type="datetime1">
              <a:rPr lang="en-US" altLang="en-US"/>
              <a:pPr>
                <a:defRPr/>
              </a:pPr>
              <a:t>10/11/2022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716FD0-6BC5-4A5B-B75A-845721DB84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57600" y="3840163"/>
            <a:ext cx="256032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EBC8A5-DC6B-4467-A358-642662E51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3AD6A-BE41-4C38-865D-0EAD379EE9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F9DD2-3511-406C-9B63-590536F62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A74D67F-A627-41A3-B703-B038FEC561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603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7223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842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4462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80868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70420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32156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9389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277A093E-4D19-4522-8588-6F19305AB7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0DDED2A-5872-40DF-B0DC-765FF3D3A2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7350884-A4FA-4C2F-AFE6-292F5E3195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8EE52E-F369-410B-BE9B-7D7168C4EBD3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974" y="8522229"/>
            <a:ext cx="31090054" cy="58790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948" y="15544272"/>
            <a:ext cx="25604107" cy="7011458"/>
          </a:xfrm>
        </p:spPr>
        <p:txBody>
          <a:bodyPr/>
          <a:lstStyle>
            <a:lvl1pPr marL="0" indent="0" algn="ctr">
              <a:buNone/>
              <a:defRPr/>
            </a:lvl1pPr>
            <a:lvl2pPr marL="361737" indent="0" algn="ctr">
              <a:buNone/>
              <a:defRPr/>
            </a:lvl2pPr>
            <a:lvl3pPr marL="723473" indent="0" algn="ctr">
              <a:buNone/>
              <a:defRPr/>
            </a:lvl3pPr>
            <a:lvl4pPr marL="1085210" indent="0" algn="ctr">
              <a:buNone/>
              <a:defRPr/>
            </a:lvl4pPr>
            <a:lvl5pPr marL="1446947" indent="0" algn="ctr">
              <a:buNone/>
              <a:defRPr/>
            </a:lvl5pPr>
            <a:lvl6pPr marL="1808683" indent="0" algn="ctr">
              <a:buNone/>
              <a:defRPr/>
            </a:lvl6pPr>
            <a:lvl7pPr marL="2170420" indent="0" algn="ctr">
              <a:buNone/>
              <a:defRPr/>
            </a:lvl7pPr>
            <a:lvl8pPr marL="2532156" indent="0" algn="ctr">
              <a:buNone/>
              <a:defRPr/>
            </a:lvl8pPr>
            <a:lvl9pPr marL="28938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2DEF62-7E77-4A99-B679-F0A92D5DC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80DD0F-C15D-4A63-B924-91DD8545E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1236ED-43C6-4EE4-97BB-45DF0B87FF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9E66F-F812-4D09-A6B7-BDFC0499D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43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6E5D37-7FD5-404B-98ED-810C298A5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141537-03DE-4B6E-ACF6-635654D949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D5FEE7-B4B1-4F95-8020-AD1B8157D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663A6-7C17-4381-A071-AF7F8375F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2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1082" y="2438136"/>
            <a:ext cx="7771946" cy="21945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2974" y="2438136"/>
            <a:ext cx="23209250" cy="21945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08FE16-4C3F-4BCC-84DB-9E1E7B3B6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5402F9-25F6-4551-8614-EB971D4DB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5C2D3-3BA2-4348-9FEE-83A201F9D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4E6B9-A534-414F-97EA-59EDE9FE8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86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AEC247-114F-445E-80DA-C70FE0CE6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51AB9C-049C-46D7-BE23-8687248E5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DDEF9C-71B0-49F3-98FD-7233A9755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7238E-744A-47E6-B751-A33DCD26A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59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7627866"/>
            <a:ext cx="31090054" cy="544777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1627116"/>
            <a:ext cx="31090054" cy="600075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737" indent="0">
              <a:buNone/>
              <a:defRPr sz="1400"/>
            </a:lvl2pPr>
            <a:lvl3pPr marL="723473" indent="0">
              <a:buNone/>
              <a:defRPr sz="1300"/>
            </a:lvl3pPr>
            <a:lvl4pPr marL="1085210" indent="0">
              <a:buNone/>
              <a:defRPr sz="1100"/>
            </a:lvl4pPr>
            <a:lvl5pPr marL="1446947" indent="0">
              <a:buNone/>
              <a:defRPr sz="1100"/>
            </a:lvl5pPr>
            <a:lvl6pPr marL="1808683" indent="0">
              <a:buNone/>
              <a:defRPr sz="1100"/>
            </a:lvl6pPr>
            <a:lvl7pPr marL="2170420" indent="0">
              <a:buNone/>
              <a:defRPr sz="1100"/>
            </a:lvl7pPr>
            <a:lvl8pPr marL="2532156" indent="0">
              <a:buNone/>
              <a:defRPr sz="1100"/>
            </a:lvl8pPr>
            <a:lvl9pPr marL="289389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CE62D3-8515-4A13-B90C-1DE440398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005B3-07AD-41DB-8AAF-659F36593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301E63-E5FC-4119-9F19-16FDAB50B5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4CDCA-2F12-4A38-A2B1-4320EC129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1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2975" y="7925595"/>
            <a:ext cx="15490598" cy="1645840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2429" y="7925595"/>
            <a:ext cx="15490599" cy="1645840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FD37D9-1A18-488C-AF33-629F512E2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724B6-8EB9-4421-96C6-00F7EF01E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3C7395-E346-4012-AE51-08618F2206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7004A-BE76-4990-B758-CF7C9A8E9D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5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8" y="1098021"/>
            <a:ext cx="32917946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027" y="6140980"/>
            <a:ext cx="16160750" cy="255852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027" y="8699501"/>
            <a:ext cx="16160750" cy="1580488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554" y="6140980"/>
            <a:ext cx="16166420" cy="255852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554" y="8699501"/>
            <a:ext cx="16166420" cy="1580488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DC8E2A-BACB-4539-B14C-9F7EBCF1E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6170E0-4E41-45D3-B020-50F89DFDA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0AC9D2-4C31-4A96-A4DB-577716F339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27EA6-B003-40F5-8D63-4283833BF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5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2FD1E7-42F9-41F5-B597-00D6B2FE2E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F01232-8FDD-4B61-B243-7FEFF3C79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C19F4B-2470-493C-8218-81FDD66B0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053A9-11F4-43F3-928F-DA79780CB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3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2BE5AD-0979-4384-B71D-5F11BB8DD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135323-D072-493E-A189-1FE519AD4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E19C4D-7CDD-4E27-960C-0F4D7F5B9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DA8AE-AAA0-4718-9816-C4A588B93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7" y="1092730"/>
            <a:ext cx="12033250" cy="464740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974" y="1092731"/>
            <a:ext cx="20447000" cy="234116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027" y="5740136"/>
            <a:ext cx="12033250" cy="1876425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039574-7208-4883-8BF9-3C23A0F95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EA2E71-05AF-4663-A29E-A55DFC4BAA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0EF71-E39A-4033-9CF1-94958E9C1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6A52E-826A-4396-B3E4-760E2206F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5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97" y="19202136"/>
            <a:ext cx="21946054" cy="226747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697" y="2451367"/>
            <a:ext cx="21946054" cy="16458405"/>
          </a:xfrm>
        </p:spPr>
        <p:txBody>
          <a:bodyPr/>
          <a:lstStyle>
            <a:lvl1pPr marL="0" indent="0">
              <a:buNone/>
              <a:defRPr sz="2500"/>
            </a:lvl1pPr>
            <a:lvl2pPr marL="361737" indent="0">
              <a:buNone/>
              <a:defRPr sz="2200"/>
            </a:lvl2pPr>
            <a:lvl3pPr marL="723473" indent="0">
              <a:buNone/>
              <a:defRPr sz="1900"/>
            </a:lvl3pPr>
            <a:lvl4pPr marL="1085210" indent="0">
              <a:buNone/>
              <a:defRPr sz="1600"/>
            </a:lvl4pPr>
            <a:lvl5pPr marL="1446947" indent="0">
              <a:buNone/>
              <a:defRPr sz="1600"/>
            </a:lvl5pPr>
            <a:lvl6pPr marL="1808683" indent="0">
              <a:buNone/>
              <a:defRPr sz="1600"/>
            </a:lvl6pPr>
            <a:lvl7pPr marL="2170420" indent="0">
              <a:buNone/>
              <a:defRPr sz="1600"/>
            </a:lvl7pPr>
            <a:lvl8pPr marL="2532156" indent="0">
              <a:buNone/>
              <a:defRPr sz="1600"/>
            </a:lvl8pPr>
            <a:lvl9pPr marL="2893893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697" y="21469616"/>
            <a:ext cx="21946054" cy="3218655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7C12C-8E68-4A1D-B24A-DF08C98F15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C435ED-D2F1-4EC8-9D92-FA862F864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E74E7-1041-45A4-A5FD-ED167A581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D8658-81F9-49AE-A987-AAC4371E6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1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34123E-7D90-4BB5-9F3F-41A4CC60B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7805"/>
            <a:ext cx="3108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9FB145-3C1F-42EC-8AC9-5C21AFB4C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586"/>
            <a:ext cx="31089600" cy="164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D94053-361B-448F-BAD2-EC1A494BA7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4196"/>
            <a:ext cx="76200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2DB096-5427-47DF-945A-6DEBA64FEC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4196"/>
            <a:ext cx="115824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EDD37A-F8BB-4EF4-847E-4FBD354796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4196"/>
            <a:ext cx="76200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latin typeface="Times New Roman" panose="02020603050405020304" pitchFamily="18" charset="0"/>
              </a:defRPr>
            </a:lvl1pPr>
          </a:lstStyle>
          <a:p>
            <a:fld id="{D1B59E32-FA6C-430F-B5AF-09A061A31C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6173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6pPr>
      <a:lvl7pPr marL="723473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7pPr>
      <a:lvl8pPr marL="1085210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8pPr>
      <a:lvl9pPr marL="144694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9pPr>
    </p:titleStyle>
    <p:bodyStyle>
      <a:lvl1pPr marL="1208088" indent="-1208088" algn="l" defTabSz="3224213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619375" indent="-1006475" algn="l" defTabSz="3224213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029075" indent="-804863" algn="l" defTabSz="3224213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641975" indent="-804863" algn="l" defTabSz="3224213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253288" indent="-804863" algn="l" defTabSz="3224213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61656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6pPr>
      <a:lvl7pPr marL="7978303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7pPr>
      <a:lvl8pPr marL="8340039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8pPr>
      <a:lvl9pPr marL="870177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73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47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21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94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868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042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2156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389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4C5D6D1E-4E43-45D7-85F0-1958DF02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14400"/>
            <a:ext cx="36576000" cy="292608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347" tIns="36174" rIns="72347" bIns="36174"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EBFF6631-516D-475D-A76E-D8A4DC240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6" y="5421314"/>
            <a:ext cx="7508875" cy="77311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>
                <a:solidFill>
                  <a:srgbClr val="005238"/>
                </a:solidFill>
                <a:latin typeface="Calibri" panose="020F0502020204030204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		</a:t>
            </a:r>
            <a:endParaRPr lang="en-US" altLang="en-US" sz="2200" i="1">
              <a:solidFill>
                <a:schemeClr val="accent2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45324D42-0CFB-49DC-BDA7-C792647D9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6" y="14035089"/>
            <a:ext cx="7508875" cy="80930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Materials and methods</a:t>
            </a:r>
            <a:r>
              <a:rPr lang="en-US" altLang="en-US" sz="1900">
                <a:solidFill>
                  <a:srgbClr val="FF8000"/>
                </a:solidFill>
              </a:rPr>
              <a:t>	</a:t>
            </a:r>
            <a:endParaRPr lang="en-US" altLang="en-US" sz="1900"/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7" name="Text Box 16">
            <a:extLst>
              <a:ext uri="{FF2B5EF4-FFF2-40B4-BE49-F238E27FC236}">
                <a16:creationId xmlns:a16="http://schemas.microsoft.com/office/drawing/2014/main" id="{4E72200F-205E-438C-95FB-8C0E50D3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26" y="23310850"/>
            <a:ext cx="7508875" cy="41798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sp>
        <p:nvSpPr>
          <p:cNvPr id="3078" name="Text Box 12">
            <a:extLst>
              <a:ext uri="{FF2B5EF4-FFF2-40B4-BE49-F238E27FC236}">
                <a16:creationId xmlns:a16="http://schemas.microsoft.com/office/drawing/2014/main" id="{B9FFCF3A-E488-4E18-A01E-7B7F6C86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2664" y="5402264"/>
            <a:ext cx="16676687" cy="167211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800" b="1">
                <a:solidFill>
                  <a:srgbClr val="005238"/>
                </a:solidFill>
                <a:latin typeface="Calibri" panose="020F0502020204030204" pitchFamily="34" charset="0"/>
              </a:rPr>
              <a:t>Results</a:t>
            </a:r>
            <a:endParaRPr lang="en-US" altLang="en-US" sz="2200" b="1">
              <a:solidFill>
                <a:srgbClr val="005238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0EE21962-BE7B-4E05-A3ED-4D36FEE7B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5664" y="5395913"/>
            <a:ext cx="7508875" cy="16732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501650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1650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1650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sp>
        <p:nvSpPr>
          <p:cNvPr id="3080" name="Text Box 14">
            <a:extLst>
              <a:ext uri="{FF2B5EF4-FFF2-40B4-BE49-F238E27FC236}">
                <a16:creationId xmlns:a16="http://schemas.microsoft.com/office/drawing/2014/main" id="{8C57CCED-39AD-44A8-AA8F-D6DD7E06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897188"/>
            <a:ext cx="3407251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042" tIns="217042" rIns="217042" bIns="217042" anchor="ctr">
            <a:spAutoFit/>
          </a:bodyPr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475"/>
              </a:spcAft>
              <a:buNone/>
            </a:pPr>
            <a:r>
              <a:rPr lang="en-US" altLang="en-US" sz="4700" b="1">
                <a:latin typeface="Calibri" panose="020F0502020204030204" pitchFamily="34" charset="0"/>
              </a:rPr>
              <a:t>Author/s</a:t>
            </a:r>
            <a:br>
              <a:rPr lang="en-US" altLang="en-US" sz="4700" b="1">
                <a:latin typeface="Calibri" panose="020F0502020204030204" pitchFamily="34" charset="0"/>
              </a:rPr>
            </a:br>
            <a:r>
              <a:rPr lang="en-US" altLang="en-US" sz="4700">
                <a:latin typeface="Calibri" panose="020F0502020204030204" pitchFamily="34" charset="0"/>
              </a:rPr>
              <a:t>Address(es)</a:t>
            </a: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6C4BD5D4-3BAA-4C03-9D46-DF5B353ED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755" y="23311496"/>
            <a:ext cx="16611486" cy="418011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23473" tIns="361737" rIns="723473" bIns="723473" numCol="2" spcCol="723473"/>
          <a:lstStyle/>
          <a:p>
            <a:pPr marL="395650" indent="-395650" eaLnBrk="1" hangingPunct="1">
              <a:spcBef>
                <a:spcPct val="50000"/>
              </a:spcBef>
              <a:defRPr/>
            </a:pPr>
            <a:r>
              <a:rPr lang="en-US" sz="3500" b="1" dirty="0">
                <a:solidFill>
                  <a:srgbClr val="005238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</a:t>
            </a:r>
          </a:p>
          <a:p>
            <a:pPr eaLnBrk="1" hangingPunct="1">
              <a:spcBef>
                <a:spcPct val="10000"/>
              </a:spcBef>
              <a:tabLst>
                <a:tab pos="401930" algn="l"/>
              </a:tabLst>
              <a:defRPr/>
            </a:pPr>
            <a:r>
              <a:rPr lang="en-US" sz="2200" dirty="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Your text here</a:t>
            </a:r>
          </a:p>
          <a:p>
            <a:pPr marL="395650" indent="-395650" eaLnBrk="1" hangingPunct="1">
              <a:spcBef>
                <a:spcPct val="10000"/>
              </a:spcBef>
              <a:defRPr/>
            </a:pPr>
            <a:endParaRPr lang="en-US" sz="22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082" name="Text Box 70">
            <a:extLst>
              <a:ext uri="{FF2B5EF4-FFF2-40B4-BE49-F238E27FC236}">
                <a16:creationId xmlns:a16="http://schemas.microsoft.com/office/drawing/2014/main" id="{1D1F1537-8611-4A5A-BCE1-A3C4946D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5664" y="23310851"/>
            <a:ext cx="7508875" cy="19399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Further information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Your text here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35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7F7F4CC7-00BB-41B9-8BC4-ECD049353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71" y="-1004820"/>
            <a:ext cx="35321875" cy="4089539"/>
          </a:xfrm>
          <a:prstGeom prst="rect">
            <a:avLst/>
          </a:prstGeom>
          <a:noFill/>
          <a:ln>
            <a:noFill/>
          </a:ln>
        </p:spPr>
        <p:txBody>
          <a:bodyPr lIns="72347" tIns="36174" rIns="72347" bIns="36174" anchor="ctr">
            <a:spAutoFit/>
          </a:bodyPr>
          <a:lstStyle/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</p:txBody>
      </p:sp>
      <p:pic>
        <p:nvPicPr>
          <p:cNvPr id="3084" name="Picture 3" descr="IWU-Logo-2018_Left_PMS-342-360.eps">
            <a:extLst>
              <a:ext uri="{FF2B5EF4-FFF2-40B4-BE49-F238E27FC236}">
                <a16:creationId xmlns:a16="http://schemas.microsoft.com/office/drawing/2014/main" id="{8D407251-5C48-4934-8FB0-690843C7C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2963" y="26484263"/>
            <a:ext cx="6375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47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Times New Roman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Stephanie Davis-Kahl</cp:lastModifiedBy>
  <cp:revision>554</cp:revision>
  <cp:lastPrinted>2011-10-30T12:54:45Z</cp:lastPrinted>
  <dcterms:created xsi:type="dcterms:W3CDTF">2012-06-12T14:08:55Z</dcterms:created>
  <dcterms:modified xsi:type="dcterms:W3CDTF">2022-10-11T20:13:22Z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