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7432000" cy="36576000"/>
  <p:notesSz cx="32918400" cy="5120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360363" indent="968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722313" indent="1920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084263" indent="2873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446213" indent="3825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orient="horz" pos="20527" userDrawn="1">
          <p15:clr>
            <a:srgbClr val="A4A3A4"/>
          </p15:clr>
        </p15:guide>
        <p15:guide id="3" orient="horz" pos="5065" userDrawn="1">
          <p15:clr>
            <a:srgbClr val="A4A3A4"/>
          </p15:clr>
        </p15:guide>
        <p15:guide id="4" orient="horz" pos="3510" userDrawn="1">
          <p15:clr>
            <a:srgbClr val="A4A3A4"/>
          </p15:clr>
        </p15:guide>
        <p15:guide id="5" pos="494" userDrawn="1">
          <p15:clr>
            <a:srgbClr val="A4A3A4"/>
          </p15:clr>
        </p15:guide>
        <p15:guide id="6" pos="1406" userDrawn="1">
          <p15:clr>
            <a:srgbClr val="A4A3A4"/>
          </p15:clr>
        </p15:guide>
        <p15:guide id="7" pos="7874" userDrawn="1">
          <p15:clr>
            <a:srgbClr val="A4A3A4"/>
          </p15:clr>
        </p15:guide>
        <p15:guide id="8" pos="16522" userDrawn="1">
          <p15:clr>
            <a:srgbClr val="A4A3A4"/>
          </p15:clr>
        </p15:guide>
        <p15:guide id="9" pos="-5402" userDrawn="1">
          <p15:clr>
            <a:srgbClr val="A4A3A4"/>
          </p15:clr>
        </p15:guide>
        <p15:guide id="10" pos="8829" userDrawn="1">
          <p15:clr>
            <a:srgbClr val="A4A3A4"/>
          </p15:clr>
        </p15:guide>
        <p15:guide id="11" pos="15610" userDrawn="1">
          <p15:clr>
            <a:srgbClr val="A4A3A4"/>
          </p15:clr>
        </p15:guide>
        <p15:guide id="12" pos="22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1919"/>
    <a:srgbClr val="FFFFE1"/>
    <a:srgbClr val="FFF3F3"/>
    <a:srgbClr val="800040"/>
    <a:srgbClr val="004080"/>
    <a:srgbClr val="FF6FCF"/>
    <a:srgbClr val="0052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3228" y="96"/>
      </p:cViewPr>
      <p:guideLst>
        <p:guide orient="horz" pos="2137"/>
        <p:guide orient="horz" pos="20527"/>
        <p:guide orient="horz" pos="5065"/>
        <p:guide orient="horz" pos="3510"/>
        <p:guide pos="494"/>
        <p:guide pos="1406"/>
        <p:guide pos="7874"/>
        <p:guide pos="16522"/>
        <p:guide pos="-5402"/>
        <p:guide pos="8829"/>
        <p:guide pos="15610"/>
        <p:guide pos="224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A99032-AD56-4121-8565-171A8DB396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A0345-05A0-4FD7-91F9-5236CE4F87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1953E03-AB6A-43E0-BCCF-29637E99DEC9}" type="datetime1">
              <a:rPr lang="en-US" altLang="en-US"/>
              <a:pPr>
                <a:defRPr/>
              </a:pPr>
              <a:t>10/11/2022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E0D6F26-186D-45AE-B273-7B6C8331E0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58300" y="3840163"/>
            <a:ext cx="144018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E342E63-A339-464B-A376-FBFCD44F2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E59FE-B921-4EA0-8CE1-A203DBBE93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C2E67-FF7B-4165-B680-A9547D5071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55BB126C-55E4-4B40-8DB4-EB2C156BC6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36036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72231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08426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44621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808683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70420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32156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93893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F977142C-A3DD-4819-AF66-0A231BB847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58300" y="3840163"/>
            <a:ext cx="144018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26E8943D-5DB6-485A-835A-DD112861BB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>
              <a:solidFill>
                <a:srgbClr val="000000"/>
              </a:solidFill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AD4D622-87EE-4B46-9A1E-A883A41F49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C771676-33A9-418A-BA6A-EDD815809E56}" type="slidenum">
              <a:rPr lang="en-US" altLang="en-US" sz="120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231" y="11362973"/>
            <a:ext cx="23317540" cy="78387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460" y="20725697"/>
            <a:ext cx="19203081" cy="9348611"/>
          </a:xfrm>
        </p:spPr>
        <p:txBody>
          <a:bodyPr/>
          <a:lstStyle>
            <a:lvl1pPr marL="0" indent="0" algn="ctr">
              <a:buNone/>
              <a:defRPr/>
            </a:lvl1pPr>
            <a:lvl2pPr marL="361737" indent="0" algn="ctr">
              <a:buNone/>
              <a:defRPr/>
            </a:lvl2pPr>
            <a:lvl3pPr marL="723473" indent="0" algn="ctr">
              <a:buNone/>
              <a:defRPr/>
            </a:lvl3pPr>
            <a:lvl4pPr marL="1085210" indent="0" algn="ctr">
              <a:buNone/>
              <a:defRPr/>
            </a:lvl4pPr>
            <a:lvl5pPr marL="1446947" indent="0" algn="ctr">
              <a:buNone/>
              <a:defRPr/>
            </a:lvl5pPr>
            <a:lvl6pPr marL="1808683" indent="0" algn="ctr">
              <a:buNone/>
              <a:defRPr/>
            </a:lvl6pPr>
            <a:lvl7pPr marL="2170420" indent="0" algn="ctr">
              <a:buNone/>
              <a:defRPr/>
            </a:lvl7pPr>
            <a:lvl8pPr marL="2532156" indent="0" algn="ctr">
              <a:buNone/>
              <a:defRPr/>
            </a:lvl8pPr>
            <a:lvl9pPr marL="289389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9534F8-054E-46ED-9B8F-95651F032A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8BDD51-5F0B-45D9-A4E6-CBF656A4F4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74F27B-97B8-4030-B469-6538FC5C15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96EB3-A20F-43E7-8A5D-C784305644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88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DCF4AD-965F-41E4-A169-4F0CE19B64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E54B59-0BE6-4005-A7BE-0C23CD7562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705957-8F08-4626-8411-3F502F8FA2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F1893-BDA4-45CC-8F9A-CA6B3C581D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28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5812" y="3250848"/>
            <a:ext cx="5828960" cy="29261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7230" y="3250848"/>
            <a:ext cx="17406938" cy="29261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60E4F9-1AE6-47F1-8D08-49B16CFA50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57F1E5-8048-4B1F-B869-5401312978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229C72-AF00-40FC-87AB-BFCAD7C66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1615E-5EA0-4368-8957-7757CF4F57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679CF0-FEA0-4590-90F0-3341546A9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571383-ECF9-4BDC-A263-0A45283EF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213378-A257-4587-89CA-9078514A5A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EA298-8EAD-4E67-9736-6097E82F95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61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23503822"/>
            <a:ext cx="23317540" cy="726369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15502821"/>
            <a:ext cx="23317540" cy="8001000"/>
          </a:xfrm>
        </p:spPr>
        <p:txBody>
          <a:bodyPr anchor="b"/>
          <a:lstStyle>
            <a:lvl1pPr marL="0" indent="0">
              <a:buNone/>
              <a:defRPr sz="1600"/>
            </a:lvl1pPr>
            <a:lvl2pPr marL="361737" indent="0">
              <a:buNone/>
              <a:defRPr sz="1400"/>
            </a:lvl2pPr>
            <a:lvl3pPr marL="723473" indent="0">
              <a:buNone/>
              <a:defRPr sz="1300"/>
            </a:lvl3pPr>
            <a:lvl4pPr marL="1085210" indent="0">
              <a:buNone/>
              <a:defRPr sz="1100"/>
            </a:lvl4pPr>
            <a:lvl5pPr marL="1446947" indent="0">
              <a:buNone/>
              <a:defRPr sz="1100"/>
            </a:lvl5pPr>
            <a:lvl6pPr marL="1808683" indent="0">
              <a:buNone/>
              <a:defRPr sz="1100"/>
            </a:lvl6pPr>
            <a:lvl7pPr marL="2170420" indent="0">
              <a:buNone/>
              <a:defRPr sz="1100"/>
            </a:lvl7pPr>
            <a:lvl8pPr marL="2532156" indent="0">
              <a:buNone/>
              <a:defRPr sz="1100"/>
            </a:lvl8pPr>
            <a:lvl9pPr marL="289389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511CDF-559D-463A-B162-5D5ABBB207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6E473C-D0A3-4C93-8642-5EB0264818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D9899E-2BE4-4D58-89B7-5E92A27DB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16263-A42C-4F46-8451-70D564E35F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04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231" y="10567460"/>
            <a:ext cx="11617948" cy="2194454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56822" y="10567460"/>
            <a:ext cx="11617949" cy="2194454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EB8A3B-B589-4F52-8CEE-453DA9A05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B889C2-7066-4DC3-A09C-7B2633DA4C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8B65AD-896F-4B67-83BE-2AC18F0B7A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578F-F778-4CBD-967D-9347DC518C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07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771" y="1464028"/>
            <a:ext cx="2468846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770" y="8187974"/>
            <a:ext cx="12120563" cy="341136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737" indent="0">
              <a:buNone/>
              <a:defRPr sz="1600" b="1"/>
            </a:lvl2pPr>
            <a:lvl3pPr marL="723473" indent="0">
              <a:buNone/>
              <a:defRPr sz="1400" b="1"/>
            </a:lvl3pPr>
            <a:lvl4pPr marL="1085210" indent="0">
              <a:buNone/>
              <a:defRPr sz="1300" b="1"/>
            </a:lvl4pPr>
            <a:lvl5pPr marL="1446947" indent="0">
              <a:buNone/>
              <a:defRPr sz="1300" b="1"/>
            </a:lvl5pPr>
            <a:lvl6pPr marL="1808683" indent="0">
              <a:buNone/>
              <a:defRPr sz="1300" b="1"/>
            </a:lvl6pPr>
            <a:lvl7pPr marL="2170420" indent="0">
              <a:buNone/>
              <a:defRPr sz="1300" b="1"/>
            </a:lvl7pPr>
            <a:lvl8pPr marL="2532156" indent="0">
              <a:buNone/>
              <a:defRPr sz="1300" b="1"/>
            </a:lvl8pPr>
            <a:lvl9pPr marL="28938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770" y="11599335"/>
            <a:ext cx="12120563" cy="210731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415" y="8187974"/>
            <a:ext cx="12124815" cy="341136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737" indent="0">
              <a:buNone/>
              <a:defRPr sz="1600" b="1"/>
            </a:lvl2pPr>
            <a:lvl3pPr marL="723473" indent="0">
              <a:buNone/>
              <a:defRPr sz="1400" b="1"/>
            </a:lvl3pPr>
            <a:lvl4pPr marL="1085210" indent="0">
              <a:buNone/>
              <a:defRPr sz="1300" b="1"/>
            </a:lvl4pPr>
            <a:lvl5pPr marL="1446947" indent="0">
              <a:buNone/>
              <a:defRPr sz="1300" b="1"/>
            </a:lvl5pPr>
            <a:lvl6pPr marL="1808683" indent="0">
              <a:buNone/>
              <a:defRPr sz="1300" b="1"/>
            </a:lvl6pPr>
            <a:lvl7pPr marL="2170420" indent="0">
              <a:buNone/>
              <a:defRPr sz="1300" b="1"/>
            </a:lvl7pPr>
            <a:lvl8pPr marL="2532156" indent="0">
              <a:buNone/>
              <a:defRPr sz="1300" b="1"/>
            </a:lvl8pPr>
            <a:lvl9pPr marL="28938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415" y="11599335"/>
            <a:ext cx="12124815" cy="210731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32016E-ACFF-4564-8906-A215546B83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3BC9EB9-BEA8-40B4-9268-090D6A54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576E7F1-35D4-4F3C-947A-DEB40AB321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005A7-68E9-4EB9-9CF7-EB2303D705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04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B1FABF8-0A52-4C4D-9CB7-D501EDAB6D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A3E48BA-BF1B-48E6-9596-919E8F0916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F7682A9-084C-4E51-8E59-20A486475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699D8-E4DD-424B-BD02-69E8244425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2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F1738EE-9087-4685-83D0-1151231535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11D442-8ABE-44F9-9475-2F0C372C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2A3776-6C6D-48F1-B81C-34F0849518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2C40E-C0DE-4E6A-9865-C70406EB1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5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770" y="1456974"/>
            <a:ext cx="9024938" cy="6196541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4980" y="1456976"/>
            <a:ext cx="15335250" cy="31215541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770" y="7653515"/>
            <a:ext cx="9024938" cy="25019000"/>
          </a:xfrm>
        </p:spPr>
        <p:txBody>
          <a:bodyPr/>
          <a:lstStyle>
            <a:lvl1pPr marL="0" indent="0">
              <a:buNone/>
              <a:defRPr sz="1100"/>
            </a:lvl1pPr>
            <a:lvl2pPr marL="361737" indent="0">
              <a:buNone/>
              <a:defRPr sz="900"/>
            </a:lvl2pPr>
            <a:lvl3pPr marL="723473" indent="0">
              <a:buNone/>
              <a:defRPr sz="800"/>
            </a:lvl3pPr>
            <a:lvl4pPr marL="1085210" indent="0">
              <a:buNone/>
              <a:defRPr sz="700"/>
            </a:lvl4pPr>
            <a:lvl5pPr marL="1446947" indent="0">
              <a:buNone/>
              <a:defRPr sz="700"/>
            </a:lvl5pPr>
            <a:lvl6pPr marL="1808683" indent="0">
              <a:buNone/>
              <a:defRPr sz="700"/>
            </a:lvl6pPr>
            <a:lvl7pPr marL="2170420" indent="0">
              <a:buNone/>
              <a:defRPr sz="700"/>
            </a:lvl7pPr>
            <a:lvl8pPr marL="2532156" indent="0">
              <a:buNone/>
              <a:defRPr sz="700"/>
            </a:lvl8pPr>
            <a:lvl9pPr marL="28938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5A5DB7-D16C-4B63-9544-B59A34FEFB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C84347-4592-4365-9967-E8C3C32F44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327FC-C271-4990-A3BA-523A8EEB34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19570-3569-4032-AAA2-36F2569EA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4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524" y="25602849"/>
            <a:ext cx="16459540" cy="302330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524" y="3268489"/>
            <a:ext cx="16459540" cy="21944540"/>
          </a:xfrm>
        </p:spPr>
        <p:txBody>
          <a:bodyPr/>
          <a:lstStyle>
            <a:lvl1pPr marL="0" indent="0">
              <a:buNone/>
              <a:defRPr sz="2500"/>
            </a:lvl1pPr>
            <a:lvl2pPr marL="361737" indent="0">
              <a:buNone/>
              <a:defRPr sz="2200"/>
            </a:lvl2pPr>
            <a:lvl3pPr marL="723473" indent="0">
              <a:buNone/>
              <a:defRPr sz="1900"/>
            </a:lvl3pPr>
            <a:lvl4pPr marL="1085210" indent="0">
              <a:buNone/>
              <a:defRPr sz="1600"/>
            </a:lvl4pPr>
            <a:lvl5pPr marL="1446947" indent="0">
              <a:buNone/>
              <a:defRPr sz="1600"/>
            </a:lvl5pPr>
            <a:lvl6pPr marL="1808683" indent="0">
              <a:buNone/>
              <a:defRPr sz="1600"/>
            </a:lvl6pPr>
            <a:lvl7pPr marL="2170420" indent="0">
              <a:buNone/>
              <a:defRPr sz="1600"/>
            </a:lvl7pPr>
            <a:lvl8pPr marL="2532156" indent="0">
              <a:buNone/>
              <a:defRPr sz="1600"/>
            </a:lvl8pPr>
            <a:lvl9pPr marL="2893893" indent="0">
              <a:buNone/>
              <a:defRPr sz="1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524" y="28626155"/>
            <a:ext cx="16459540" cy="4291540"/>
          </a:xfrm>
        </p:spPr>
        <p:txBody>
          <a:bodyPr/>
          <a:lstStyle>
            <a:lvl1pPr marL="0" indent="0">
              <a:buNone/>
              <a:defRPr sz="1100"/>
            </a:lvl1pPr>
            <a:lvl2pPr marL="361737" indent="0">
              <a:buNone/>
              <a:defRPr sz="900"/>
            </a:lvl2pPr>
            <a:lvl3pPr marL="723473" indent="0">
              <a:buNone/>
              <a:defRPr sz="800"/>
            </a:lvl3pPr>
            <a:lvl4pPr marL="1085210" indent="0">
              <a:buNone/>
              <a:defRPr sz="700"/>
            </a:lvl4pPr>
            <a:lvl5pPr marL="1446947" indent="0">
              <a:buNone/>
              <a:defRPr sz="700"/>
            </a:lvl5pPr>
            <a:lvl6pPr marL="1808683" indent="0">
              <a:buNone/>
              <a:defRPr sz="700"/>
            </a:lvl6pPr>
            <a:lvl7pPr marL="2170420" indent="0">
              <a:buNone/>
              <a:defRPr sz="700"/>
            </a:lvl7pPr>
            <a:lvl8pPr marL="2532156" indent="0">
              <a:buNone/>
              <a:defRPr sz="700"/>
            </a:lvl8pPr>
            <a:lvl9pPr marL="28938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675C4A-0A7E-4B5C-8CA3-00A7002306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5E3B96-5995-4AD6-9769-C3AA77E33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52FDA2-4633-42AE-8FDA-8417D1AD45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07CCF-77C2-4529-852F-F9665EDC86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1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3E9EF5-8ED7-49E0-A3E7-188E50601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56805" y="3251200"/>
            <a:ext cx="23318391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2459" tIns="161230" rIns="322459" bIns="161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AA0016B-96C5-4AC9-9E6A-8D374E771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56805" y="10567988"/>
            <a:ext cx="23318391" cy="2194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740107-0F05-4388-91A5-1AF8C3E54B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6805" y="33324800"/>
            <a:ext cx="571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9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DD327F7-69F8-4705-9A3E-B36B597017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3196" y="33324800"/>
            <a:ext cx="868560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9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9A8A53-7254-4597-ADE6-08F6F49474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0195" y="33324800"/>
            <a:ext cx="571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900">
                <a:latin typeface="Times New Roman" panose="02020603050405020304" pitchFamily="18" charset="0"/>
              </a:defRPr>
            </a:lvl1pPr>
          </a:lstStyle>
          <a:p>
            <a:fld id="{74271986-30F0-4643-A531-8083EC2500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361737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6pPr>
      <a:lvl7pPr marL="723473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7pPr>
      <a:lvl8pPr marL="1085210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8pPr>
      <a:lvl9pPr marL="1446947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9pPr>
    </p:titleStyle>
    <p:bodyStyle>
      <a:lvl1pPr marL="1208088" indent="-1208088" algn="l" defTabSz="3224213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619375" indent="-1006475" algn="l" defTabSz="3224213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4029075" indent="-804863" algn="l" defTabSz="3224213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5641975" indent="-804863" algn="l" defTabSz="3224213" rtl="0" eaLnBrk="0" fontAlgn="base" hangingPunct="0">
        <a:spcBef>
          <a:spcPct val="20000"/>
        </a:spcBef>
        <a:spcAft>
          <a:spcPct val="0"/>
        </a:spcAft>
        <a:buChar char="–"/>
        <a:defRPr sz="7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7253288" indent="-804863" algn="l" defTabSz="3224213" rtl="0" eaLnBrk="0" fontAlgn="base" hangingPunct="0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7616566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6pPr>
      <a:lvl7pPr marL="7978303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7pPr>
      <a:lvl8pPr marL="8340039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8pPr>
      <a:lvl9pPr marL="8701776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1737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2347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521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6947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0868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7042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32156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9389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8DE628D4-C4F9-4CBC-B15F-61C247168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14400" y="0"/>
            <a:ext cx="29260800" cy="36576000"/>
          </a:xfrm>
          <a:prstGeom prst="rect">
            <a:avLst/>
          </a:prstGeom>
          <a:solidFill>
            <a:srgbClr val="191919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72347" tIns="36174" rIns="72347" bIns="36174"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075" name="Text Box 7">
            <a:extLst>
              <a:ext uri="{FF2B5EF4-FFF2-40B4-BE49-F238E27FC236}">
                <a16:creationId xmlns:a16="http://schemas.microsoft.com/office/drawing/2014/main" id="{D5641A52-EFD4-45B3-A238-BD29005AA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7920038"/>
            <a:ext cx="6007100" cy="96647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39528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9528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9528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>
                <a:solidFill>
                  <a:srgbClr val="005237"/>
                </a:solidFill>
                <a:latin typeface="Calibri" panose="020F0502020204030204" pitchFamily="34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		</a:t>
            </a:r>
            <a:endParaRPr lang="en-US" altLang="en-US" sz="2200" i="1">
              <a:solidFill>
                <a:schemeClr val="accent2"/>
              </a:solidFill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76" name="Text Box 11">
            <a:extLst>
              <a:ext uri="{FF2B5EF4-FFF2-40B4-BE49-F238E27FC236}">
                <a16:creationId xmlns:a16="http://schemas.microsoft.com/office/drawing/2014/main" id="{331B5473-5A56-4C5B-9710-78262E034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18686464"/>
            <a:ext cx="6007100" cy="1011713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40163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0163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0163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7"/>
                </a:solidFill>
                <a:latin typeface="Calibri" panose="020F0502020204030204" pitchFamily="34" charset="0"/>
              </a:rPr>
              <a:t>Materials and methods</a:t>
            </a:r>
            <a:r>
              <a:rPr lang="en-US" altLang="en-US" sz="1900" b="1">
                <a:solidFill>
                  <a:srgbClr val="FF8000"/>
                </a:solidFill>
                <a:latin typeface="Calibri" panose="020F0502020204030204" pitchFamily="34" charset="0"/>
              </a:rPr>
              <a:t>	</a:t>
            </a:r>
            <a:endParaRPr lang="en-US" altLang="en-US" sz="1900" b="1">
              <a:latin typeface="Calibri" panose="020F050202020403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005237"/>
                </a:solidFill>
              </a:rPr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77" name="Text Box 16">
            <a:extLst>
              <a:ext uri="{FF2B5EF4-FFF2-40B4-BE49-F238E27FC236}">
                <a16:creationId xmlns:a16="http://schemas.microsoft.com/office/drawing/2014/main" id="{B38EA33D-E859-4547-AF94-0836088D4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2900" y="30281563"/>
            <a:ext cx="6007100" cy="522605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7"/>
                </a:solidFill>
                <a:latin typeface="Calibri" panose="020F0502020204030204" pitchFamily="34" charset="0"/>
              </a:rPr>
              <a:t>Acknowledgments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</p:txBody>
      </p:sp>
      <p:sp>
        <p:nvSpPr>
          <p:cNvPr id="3078" name="Text Box 12">
            <a:extLst>
              <a:ext uri="{FF2B5EF4-FFF2-40B4-BE49-F238E27FC236}">
                <a16:creationId xmlns:a16="http://schemas.microsoft.com/office/drawing/2014/main" id="{1A75470E-AF12-4175-A907-E1C93AAC8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413" y="7896225"/>
            <a:ext cx="13341350" cy="2089943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39528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9528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9528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800" b="1">
                <a:solidFill>
                  <a:srgbClr val="005237"/>
                </a:solidFill>
                <a:latin typeface="Calibri" panose="020F0502020204030204" pitchFamily="34" charset="0"/>
              </a:rPr>
              <a:t>Results</a:t>
            </a:r>
            <a:endParaRPr lang="en-US" altLang="en-US" sz="2200" b="1">
              <a:solidFill>
                <a:srgbClr val="005237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</p:txBody>
      </p:sp>
      <p:sp>
        <p:nvSpPr>
          <p:cNvPr id="3079" name="Text Box 13">
            <a:extLst>
              <a:ext uri="{FF2B5EF4-FFF2-40B4-BE49-F238E27FC236}">
                <a16:creationId xmlns:a16="http://schemas.microsoft.com/office/drawing/2014/main" id="{593886A5-9174-4121-B43E-72847D915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5813" y="7888288"/>
            <a:ext cx="6007100" cy="2091531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501650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1650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1650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7"/>
                </a:solidFill>
                <a:latin typeface="Calibri" panose="020F0502020204030204" pitchFamily="34" charset="0"/>
              </a:rPr>
              <a:t>Conclusions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>
                <a:solidFill>
                  <a:srgbClr val="191919"/>
                </a:solidFill>
              </a:rPr>
              <a:t>Your text here</a:t>
            </a:r>
          </a:p>
        </p:txBody>
      </p:sp>
      <p:sp>
        <p:nvSpPr>
          <p:cNvPr id="3080" name="Text Box 14">
            <a:extLst>
              <a:ext uri="{FF2B5EF4-FFF2-40B4-BE49-F238E27FC236}">
                <a16:creationId xmlns:a16="http://schemas.microsoft.com/office/drawing/2014/main" id="{3B412F82-136C-46E1-9DCF-D9908A027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1" y="4999038"/>
            <a:ext cx="272573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7042" tIns="217042" rIns="217042" bIns="217042" anchor="ctr">
            <a:spAutoFit/>
          </a:bodyPr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475"/>
              </a:spcAft>
              <a:buNone/>
            </a:pPr>
            <a:r>
              <a:rPr lang="en-US" altLang="en-US" sz="4700" b="1">
                <a:solidFill>
                  <a:srgbClr val="191919"/>
                </a:solidFill>
                <a:latin typeface="Calibri" panose="020F0502020204030204" pitchFamily="34" charset="0"/>
              </a:rPr>
              <a:t>Author/s</a:t>
            </a:r>
            <a:br>
              <a:rPr lang="en-US" altLang="en-US" sz="4700" b="1">
                <a:solidFill>
                  <a:srgbClr val="191919"/>
                </a:solidFill>
                <a:latin typeface="Calibri" panose="020F0502020204030204" pitchFamily="34" charset="0"/>
              </a:rPr>
            </a:br>
            <a:r>
              <a:rPr lang="en-US" altLang="en-US" sz="4700">
                <a:solidFill>
                  <a:srgbClr val="191919"/>
                </a:solidFill>
                <a:latin typeface="Calibri" panose="020F0502020204030204" pitchFamily="34" charset="0"/>
              </a:rPr>
              <a:t>Address(es)</a:t>
            </a:r>
          </a:p>
        </p:txBody>
      </p:sp>
      <p:sp>
        <p:nvSpPr>
          <p:cNvPr id="2" name="Text Box 15">
            <a:extLst>
              <a:ext uri="{FF2B5EF4-FFF2-40B4-BE49-F238E27FC236}">
                <a16:creationId xmlns:a16="http://schemas.microsoft.com/office/drawing/2014/main" id="{F9640F82-1AE9-4D6A-BD63-42B3AD651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05" y="30282371"/>
            <a:ext cx="13289189" cy="522514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723473" tIns="361737" rIns="723473" bIns="723473" numCol="2" spcCol="723473"/>
          <a:lstStyle/>
          <a:p>
            <a:pPr marL="395650" indent="-395650" eaLnBrk="1" hangingPunct="1">
              <a:spcBef>
                <a:spcPct val="50000"/>
              </a:spcBef>
              <a:defRPr/>
            </a:pPr>
            <a:r>
              <a:rPr lang="en-US" sz="3500" b="1" dirty="0">
                <a:solidFill>
                  <a:srgbClr val="005237"/>
                </a:solidFill>
                <a:latin typeface="Calibri"/>
                <a:ea typeface="ＭＳ Ｐゴシック" pitchFamily="-111" charset="-128"/>
                <a:cs typeface="ＭＳ Ｐゴシック" pitchFamily="-111" charset="-128"/>
              </a:rPr>
              <a:t>Literature cited</a:t>
            </a:r>
          </a:p>
          <a:p>
            <a:pPr eaLnBrk="1" hangingPunct="1">
              <a:spcBef>
                <a:spcPct val="10000"/>
              </a:spcBef>
              <a:tabLst>
                <a:tab pos="401930" algn="l"/>
              </a:tabLst>
              <a:defRPr/>
            </a:pPr>
            <a:r>
              <a:rPr lang="en-US" sz="2200" dirty="0">
                <a:solidFill>
                  <a:srgbClr val="191919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Your text here</a:t>
            </a:r>
          </a:p>
          <a:p>
            <a:pPr marL="395650" indent="-395650" eaLnBrk="1" hangingPunct="1">
              <a:spcBef>
                <a:spcPct val="10000"/>
              </a:spcBef>
              <a:defRPr/>
            </a:pPr>
            <a:endParaRPr lang="en-US" sz="2200" dirty="0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082" name="Text Box 70">
            <a:extLst>
              <a:ext uri="{FF2B5EF4-FFF2-40B4-BE49-F238E27FC236}">
                <a16:creationId xmlns:a16="http://schemas.microsoft.com/office/drawing/2014/main" id="{781F0F91-30A0-4E65-B3B8-89DA1B30E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5813" y="30281564"/>
            <a:ext cx="6007100" cy="356393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rgbClr val="005237"/>
                </a:solidFill>
                <a:latin typeface="Calibri" panose="020F0502020204030204" pitchFamily="34" charset="0"/>
              </a:rPr>
              <a:t>Further information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191919"/>
                </a:solidFill>
              </a:rPr>
              <a:t>Your text here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35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" name="Rectangle 180">
            <a:extLst>
              <a:ext uri="{FF2B5EF4-FFF2-40B4-BE49-F238E27FC236}">
                <a16:creationId xmlns:a16="http://schemas.microsoft.com/office/drawing/2014/main" id="{CE4933B9-DB01-4D67-BA0F-C53477680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1864" y="398168"/>
            <a:ext cx="28257500" cy="4089539"/>
          </a:xfrm>
          <a:prstGeom prst="rect">
            <a:avLst/>
          </a:prstGeom>
          <a:noFill/>
          <a:ln>
            <a:noFill/>
          </a:ln>
        </p:spPr>
        <p:txBody>
          <a:bodyPr lIns="72347" tIns="36174" rIns="72347" bIns="36174" anchor="ctr">
            <a:spAutoFit/>
          </a:bodyPr>
          <a:lstStyle/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</a:t>
            </a:r>
          </a:p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</a:t>
            </a:r>
          </a:p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</a:t>
            </a:r>
          </a:p>
        </p:txBody>
      </p:sp>
      <p:pic>
        <p:nvPicPr>
          <p:cNvPr id="3084" name="Picture 3" descr="IWU-Logo-2018_Left_PMS-342-360.eps">
            <a:extLst>
              <a:ext uri="{FF2B5EF4-FFF2-40B4-BE49-F238E27FC236}">
                <a16:creationId xmlns:a16="http://schemas.microsoft.com/office/drawing/2014/main" id="{D558D176-83A1-48DB-8AC5-1993CDD7D0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9138" y="34690050"/>
            <a:ext cx="4894262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Custom 2">
      <a:dk1>
        <a:srgbClr val="005237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5622</TotalTime>
  <Words>47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</vt:lpstr>
      <vt:lpstr>MS PGothic</vt:lpstr>
      <vt:lpstr>Arial</vt:lpstr>
      <vt:lpstr>Times New Roman</vt:lpstr>
      <vt:lpstr>Calibri</vt:lpstr>
      <vt:lpstr>Default Design</vt:lpstr>
      <vt:lpstr>PowerPoint Presentation</vt:lpstr>
    </vt:vector>
  </TitlesOfParts>
  <Manager/>
  <Company/>
  <LinksUpToDate>false</LinksUpToDate>
  <SharedDoc>false</SharedDoc>
  <HyperlinkBase>http://colinpurrington.com/tips/academic/posterdesign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Stephanie Davis-Kahl</cp:lastModifiedBy>
  <cp:revision>554</cp:revision>
  <cp:lastPrinted>2011-10-30T12:54:45Z</cp:lastPrinted>
  <dcterms:created xsi:type="dcterms:W3CDTF">2014-03-11T19:15:30Z</dcterms:created>
  <dcterms:modified xsi:type="dcterms:W3CDTF">2022-10-11T20:21:29Z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